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6" r:id="rId1"/>
  </p:sldMasterIdLst>
  <p:notesMasterIdLst>
    <p:notesMasterId r:id="rId9"/>
  </p:notesMasterIdLst>
  <p:handoutMasterIdLst>
    <p:handoutMasterId r:id="rId10"/>
  </p:handoutMasterIdLst>
  <p:sldIdLst>
    <p:sldId id="262" r:id="rId2"/>
    <p:sldId id="419" r:id="rId3"/>
    <p:sldId id="432" r:id="rId4"/>
    <p:sldId id="433" r:id="rId5"/>
    <p:sldId id="435" r:id="rId6"/>
    <p:sldId id="430" r:id="rId7"/>
    <p:sldId id="423" r:id="rId8"/>
  </p:sldIdLst>
  <p:sldSz cx="7561263" cy="5346700"/>
  <p:notesSz cx="6797675" cy="9928225"/>
  <p:defaultTextStyle>
    <a:defPPr>
      <a:defRPr lang="en-US"/>
    </a:defPPr>
    <a:lvl1pPr marL="0" algn="l" defTabSz="703997" rtl="0" eaLnBrk="1" latinLnBrk="0" hangingPunct="1">
      <a:defRPr sz="1400" kern="1200">
        <a:solidFill>
          <a:schemeClr val="tx1"/>
        </a:solidFill>
        <a:latin typeface="+mn-lt"/>
        <a:ea typeface="+mn-ea"/>
        <a:cs typeface="+mn-cs"/>
      </a:defRPr>
    </a:lvl1pPr>
    <a:lvl2pPr marL="351998" algn="l" defTabSz="703997" rtl="0" eaLnBrk="1" latinLnBrk="0" hangingPunct="1">
      <a:defRPr sz="1400" kern="1200">
        <a:solidFill>
          <a:schemeClr val="tx1"/>
        </a:solidFill>
        <a:latin typeface="+mn-lt"/>
        <a:ea typeface="+mn-ea"/>
        <a:cs typeface="+mn-cs"/>
      </a:defRPr>
    </a:lvl2pPr>
    <a:lvl3pPr marL="703997" algn="l" defTabSz="703997" rtl="0" eaLnBrk="1" latinLnBrk="0" hangingPunct="1">
      <a:defRPr sz="1400" kern="1200">
        <a:solidFill>
          <a:schemeClr val="tx1"/>
        </a:solidFill>
        <a:latin typeface="+mn-lt"/>
        <a:ea typeface="+mn-ea"/>
        <a:cs typeface="+mn-cs"/>
      </a:defRPr>
    </a:lvl3pPr>
    <a:lvl4pPr marL="1055995" algn="l" defTabSz="703997" rtl="0" eaLnBrk="1" latinLnBrk="0" hangingPunct="1">
      <a:defRPr sz="1400" kern="1200">
        <a:solidFill>
          <a:schemeClr val="tx1"/>
        </a:solidFill>
        <a:latin typeface="+mn-lt"/>
        <a:ea typeface="+mn-ea"/>
        <a:cs typeface="+mn-cs"/>
      </a:defRPr>
    </a:lvl4pPr>
    <a:lvl5pPr marL="1407993" algn="l" defTabSz="703997" rtl="0" eaLnBrk="1" latinLnBrk="0" hangingPunct="1">
      <a:defRPr sz="1400" kern="1200">
        <a:solidFill>
          <a:schemeClr val="tx1"/>
        </a:solidFill>
        <a:latin typeface="+mn-lt"/>
        <a:ea typeface="+mn-ea"/>
        <a:cs typeface="+mn-cs"/>
      </a:defRPr>
    </a:lvl5pPr>
    <a:lvl6pPr marL="1759991" algn="l" defTabSz="703997" rtl="0" eaLnBrk="1" latinLnBrk="0" hangingPunct="1">
      <a:defRPr sz="1400" kern="1200">
        <a:solidFill>
          <a:schemeClr val="tx1"/>
        </a:solidFill>
        <a:latin typeface="+mn-lt"/>
        <a:ea typeface="+mn-ea"/>
        <a:cs typeface="+mn-cs"/>
      </a:defRPr>
    </a:lvl6pPr>
    <a:lvl7pPr marL="2111990" algn="l" defTabSz="703997" rtl="0" eaLnBrk="1" latinLnBrk="0" hangingPunct="1">
      <a:defRPr sz="1400" kern="1200">
        <a:solidFill>
          <a:schemeClr val="tx1"/>
        </a:solidFill>
        <a:latin typeface="+mn-lt"/>
        <a:ea typeface="+mn-ea"/>
        <a:cs typeface="+mn-cs"/>
      </a:defRPr>
    </a:lvl7pPr>
    <a:lvl8pPr marL="2463988" algn="l" defTabSz="703997" rtl="0" eaLnBrk="1" latinLnBrk="0" hangingPunct="1">
      <a:defRPr sz="1400" kern="1200">
        <a:solidFill>
          <a:schemeClr val="tx1"/>
        </a:solidFill>
        <a:latin typeface="+mn-lt"/>
        <a:ea typeface="+mn-ea"/>
        <a:cs typeface="+mn-cs"/>
      </a:defRPr>
    </a:lvl8pPr>
    <a:lvl9pPr marL="2815986" algn="l" defTabSz="703997"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84">
          <p15:clr>
            <a:srgbClr val="A4A3A4"/>
          </p15:clr>
        </p15:guide>
        <p15:guide id="2" orient="horz" pos="2214">
          <p15:clr>
            <a:srgbClr val="A4A3A4"/>
          </p15:clr>
        </p15:guide>
        <p15:guide id="3" orient="horz" pos="128">
          <p15:clr>
            <a:srgbClr val="A4A3A4"/>
          </p15:clr>
        </p15:guide>
        <p15:guide id="4" orient="horz" pos="553">
          <p15:clr>
            <a:srgbClr val="A4A3A4"/>
          </p15:clr>
        </p15:guide>
        <p15:guide id="5" orient="horz" pos="3253">
          <p15:clr>
            <a:srgbClr val="A4A3A4"/>
          </p15:clr>
        </p15:guide>
        <p15:guide id="6" orient="horz" pos="3311">
          <p15:clr>
            <a:srgbClr val="A4A3A4"/>
          </p15:clr>
        </p15:guide>
        <p15:guide id="7" pos="408">
          <p15:clr>
            <a:srgbClr val="A4A3A4"/>
          </p15:clr>
        </p15:guide>
        <p15:guide id="8" pos="62">
          <p15:clr>
            <a:srgbClr val="A4A3A4"/>
          </p15:clr>
        </p15:guide>
        <p15:guide id="9" pos="269">
          <p15:clr>
            <a:srgbClr val="A4A3A4"/>
          </p15:clr>
        </p15:guide>
        <p15:guide id="10" pos="200">
          <p15:clr>
            <a:srgbClr val="A4A3A4"/>
          </p15:clr>
        </p15:guide>
        <p15:guide id="11" pos="339">
          <p15:clr>
            <a:srgbClr val="A4A3A4"/>
          </p15:clr>
        </p15:guide>
        <p15:guide id="12" pos="131">
          <p15:clr>
            <a:srgbClr val="A4A3A4"/>
          </p15:clr>
        </p15:guide>
        <p15:guide id="13" pos="547">
          <p15:clr>
            <a:srgbClr val="A4A3A4"/>
          </p15:clr>
        </p15:guide>
        <p15:guide id="14" pos="477">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00"/>
    <a:srgbClr val="C7022A"/>
    <a:srgbClr val="DE3400"/>
    <a:srgbClr val="B93D3D"/>
    <a:srgbClr val="9E1B21"/>
    <a:srgbClr val="FCAF21"/>
    <a:srgbClr val="243873"/>
    <a:srgbClr val="7912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12" autoAdjust="0"/>
    <p:restoredTop sz="94660" autoAdjust="0"/>
  </p:normalViewPr>
  <p:slideViewPr>
    <p:cSldViewPr showGuides="1">
      <p:cViewPr varScale="1">
        <p:scale>
          <a:sx n="135" d="100"/>
          <a:sy n="135" d="100"/>
        </p:scale>
        <p:origin x="114" y="174"/>
      </p:cViewPr>
      <p:guideLst>
        <p:guide orient="horz" pos="1684"/>
        <p:guide orient="horz" pos="2214"/>
        <p:guide orient="horz" pos="128"/>
        <p:guide orient="horz" pos="553"/>
        <p:guide orient="horz" pos="3253"/>
        <p:guide orient="horz" pos="3311"/>
        <p:guide pos="408"/>
        <p:guide pos="62"/>
        <p:guide pos="269"/>
        <p:guide pos="200"/>
        <p:guide pos="339"/>
        <p:guide pos="131"/>
        <p:guide pos="547"/>
        <p:guide pos="47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howGuides="1">
      <p:cViewPr varScale="1">
        <p:scale>
          <a:sx n="78" d="100"/>
          <a:sy n="78" d="100"/>
        </p:scale>
        <p:origin x="-2796"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8"/>
            <a:ext cx="2945659" cy="496411"/>
          </a:xfrm>
          <a:prstGeom prst="rect">
            <a:avLst/>
          </a:prstGeom>
        </p:spPr>
        <p:txBody>
          <a:bodyPr vert="horz" lIns="91328" tIns="45663" rIns="91328" bIns="45663" rtlCol="0"/>
          <a:lstStyle>
            <a:lvl1pPr algn="l">
              <a:defRPr sz="1200"/>
            </a:lvl1pPr>
          </a:lstStyle>
          <a:p>
            <a:endParaRPr lang="en-GB" dirty="0"/>
          </a:p>
        </p:txBody>
      </p:sp>
      <p:sp>
        <p:nvSpPr>
          <p:cNvPr id="3" name="Date Placeholder 2"/>
          <p:cNvSpPr>
            <a:spLocks noGrp="1"/>
          </p:cNvSpPr>
          <p:nvPr>
            <p:ph type="dt" sz="quarter" idx="1"/>
          </p:nvPr>
        </p:nvSpPr>
        <p:spPr>
          <a:xfrm>
            <a:off x="3850449" y="8"/>
            <a:ext cx="2945659" cy="496411"/>
          </a:xfrm>
          <a:prstGeom prst="rect">
            <a:avLst/>
          </a:prstGeom>
        </p:spPr>
        <p:txBody>
          <a:bodyPr vert="horz" lIns="91328" tIns="45663" rIns="91328" bIns="45663" rtlCol="0"/>
          <a:lstStyle>
            <a:lvl1pPr algn="r">
              <a:defRPr sz="1200"/>
            </a:lvl1pPr>
          </a:lstStyle>
          <a:p>
            <a:fld id="{FA2BD92D-DD1A-457D-8E26-F5F00B4F6D4E}" type="datetimeFigureOut">
              <a:rPr lang="en-US" smtClean="0"/>
              <a:pPr/>
              <a:t>2/27/2021</a:t>
            </a:fld>
            <a:endParaRPr lang="en-GB" dirty="0"/>
          </a:p>
        </p:txBody>
      </p:sp>
      <p:sp>
        <p:nvSpPr>
          <p:cNvPr id="4" name="Footer Placeholder 3"/>
          <p:cNvSpPr>
            <a:spLocks noGrp="1"/>
          </p:cNvSpPr>
          <p:nvPr>
            <p:ph type="ftr" sz="quarter" idx="2"/>
          </p:nvPr>
        </p:nvSpPr>
        <p:spPr>
          <a:xfrm>
            <a:off x="5" y="9430094"/>
            <a:ext cx="2945659" cy="496411"/>
          </a:xfrm>
          <a:prstGeom prst="rect">
            <a:avLst/>
          </a:prstGeom>
        </p:spPr>
        <p:txBody>
          <a:bodyPr vert="horz" lIns="91328" tIns="45663" rIns="91328" bIns="45663"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9" y="9430094"/>
            <a:ext cx="2945659" cy="496411"/>
          </a:xfrm>
          <a:prstGeom prst="rect">
            <a:avLst/>
          </a:prstGeom>
        </p:spPr>
        <p:txBody>
          <a:bodyPr vert="horz" lIns="91328" tIns="45663" rIns="91328" bIns="45663" rtlCol="0" anchor="b"/>
          <a:lstStyle>
            <a:lvl1pPr algn="r">
              <a:defRPr sz="1200"/>
            </a:lvl1pPr>
          </a:lstStyle>
          <a:p>
            <a:fld id="{E9E50BFB-43FE-4559-8A80-4ECB9ECD45AD}" type="slidenum">
              <a:rPr lang="en-GB" smtClean="0"/>
              <a:pPr/>
              <a:t>‹#›</a:t>
            </a:fld>
            <a:endParaRPr lang="en-GB" dirty="0"/>
          </a:p>
        </p:txBody>
      </p:sp>
    </p:spTree>
    <p:extLst>
      <p:ext uri="{BB962C8B-B14F-4D97-AF65-F5344CB8AC3E}">
        <p14:creationId xmlns:p14="http://schemas.microsoft.com/office/powerpoint/2010/main" val="14023270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8"/>
            <a:ext cx="2945659" cy="496411"/>
          </a:xfrm>
          <a:prstGeom prst="rect">
            <a:avLst/>
          </a:prstGeom>
        </p:spPr>
        <p:txBody>
          <a:bodyPr vert="horz" lIns="91328" tIns="45663" rIns="91328" bIns="45663" rtlCol="0"/>
          <a:lstStyle>
            <a:lvl1pPr algn="l">
              <a:defRPr sz="1200"/>
            </a:lvl1pPr>
          </a:lstStyle>
          <a:p>
            <a:endParaRPr lang="en-GB" dirty="0"/>
          </a:p>
        </p:txBody>
      </p:sp>
      <p:sp>
        <p:nvSpPr>
          <p:cNvPr id="3" name="Date Placeholder 2"/>
          <p:cNvSpPr>
            <a:spLocks noGrp="1"/>
          </p:cNvSpPr>
          <p:nvPr>
            <p:ph type="dt" idx="1"/>
          </p:nvPr>
        </p:nvSpPr>
        <p:spPr>
          <a:xfrm>
            <a:off x="3850449" y="8"/>
            <a:ext cx="2945659" cy="496411"/>
          </a:xfrm>
          <a:prstGeom prst="rect">
            <a:avLst/>
          </a:prstGeom>
        </p:spPr>
        <p:txBody>
          <a:bodyPr vert="horz" lIns="91328" tIns="45663" rIns="91328" bIns="45663" rtlCol="0"/>
          <a:lstStyle>
            <a:lvl1pPr algn="r">
              <a:defRPr sz="1200"/>
            </a:lvl1pPr>
          </a:lstStyle>
          <a:p>
            <a:fld id="{3F5B817A-EE82-47B4-95CA-C9B6533E293A}" type="datetimeFigureOut">
              <a:rPr lang="en-US" smtClean="0"/>
              <a:pPr/>
              <a:t>2/27/2021</a:t>
            </a:fld>
            <a:endParaRPr lang="en-GB" dirty="0"/>
          </a:p>
        </p:txBody>
      </p:sp>
      <p:sp>
        <p:nvSpPr>
          <p:cNvPr id="4" name="Slide Image Placeholder 3"/>
          <p:cNvSpPr>
            <a:spLocks noGrp="1" noRot="1" noChangeAspect="1"/>
          </p:cNvSpPr>
          <p:nvPr>
            <p:ph type="sldImg" idx="2"/>
          </p:nvPr>
        </p:nvSpPr>
        <p:spPr>
          <a:xfrm>
            <a:off x="766763" y="744538"/>
            <a:ext cx="5264150" cy="3722687"/>
          </a:xfrm>
          <a:prstGeom prst="rect">
            <a:avLst/>
          </a:prstGeom>
          <a:noFill/>
          <a:ln w="12700">
            <a:solidFill>
              <a:prstClr val="black"/>
            </a:solidFill>
          </a:ln>
        </p:spPr>
        <p:txBody>
          <a:bodyPr vert="horz" lIns="91328" tIns="45663" rIns="91328" bIns="45663" rtlCol="0" anchor="ctr"/>
          <a:lstStyle/>
          <a:p>
            <a:endParaRPr lang="en-GB" dirty="0"/>
          </a:p>
        </p:txBody>
      </p:sp>
      <p:sp>
        <p:nvSpPr>
          <p:cNvPr id="5" name="Notes Placeholder 4"/>
          <p:cNvSpPr>
            <a:spLocks noGrp="1"/>
          </p:cNvSpPr>
          <p:nvPr>
            <p:ph type="body" sz="quarter" idx="3"/>
          </p:nvPr>
        </p:nvSpPr>
        <p:spPr>
          <a:xfrm>
            <a:off x="679769" y="4715911"/>
            <a:ext cx="5438140" cy="4467701"/>
          </a:xfrm>
          <a:prstGeom prst="rect">
            <a:avLst/>
          </a:prstGeom>
        </p:spPr>
        <p:txBody>
          <a:bodyPr vert="horz" lIns="91328" tIns="45663" rIns="91328" bIns="4566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5" y="9430094"/>
            <a:ext cx="2945659" cy="496411"/>
          </a:xfrm>
          <a:prstGeom prst="rect">
            <a:avLst/>
          </a:prstGeom>
        </p:spPr>
        <p:txBody>
          <a:bodyPr vert="horz" lIns="91328" tIns="45663" rIns="91328" bIns="45663"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9" y="9430094"/>
            <a:ext cx="2945659" cy="496411"/>
          </a:xfrm>
          <a:prstGeom prst="rect">
            <a:avLst/>
          </a:prstGeom>
        </p:spPr>
        <p:txBody>
          <a:bodyPr vert="horz" lIns="91328" tIns="45663" rIns="91328" bIns="45663" rtlCol="0" anchor="b"/>
          <a:lstStyle>
            <a:lvl1pPr algn="r">
              <a:defRPr sz="1200"/>
            </a:lvl1pPr>
          </a:lstStyle>
          <a:p>
            <a:fld id="{A5751BD0-1B8F-4270-A0F1-1611BEACD738}" type="slidenum">
              <a:rPr lang="en-GB" smtClean="0"/>
              <a:pPr/>
              <a:t>‹#›</a:t>
            </a:fld>
            <a:endParaRPr lang="en-GB" dirty="0"/>
          </a:p>
        </p:txBody>
      </p:sp>
    </p:spTree>
    <p:extLst>
      <p:ext uri="{BB962C8B-B14F-4D97-AF65-F5344CB8AC3E}">
        <p14:creationId xmlns:p14="http://schemas.microsoft.com/office/powerpoint/2010/main" val="4136318927"/>
      </p:ext>
    </p:extLst>
  </p:cSld>
  <p:clrMap bg1="lt1" tx1="dk1" bg2="lt2" tx2="dk2" accent1="accent1" accent2="accent2" accent3="accent3" accent4="accent4" accent5="accent5" accent6="accent6" hlink="hlink" folHlink="folHlink"/>
  <p:notesStyle>
    <a:lvl1pPr marL="0" algn="l" defTabSz="703997" rtl="0" eaLnBrk="1" latinLnBrk="0" hangingPunct="1">
      <a:defRPr sz="900" kern="1200">
        <a:solidFill>
          <a:schemeClr val="tx1"/>
        </a:solidFill>
        <a:latin typeface="+mn-lt"/>
        <a:ea typeface="+mn-ea"/>
        <a:cs typeface="+mn-cs"/>
      </a:defRPr>
    </a:lvl1pPr>
    <a:lvl2pPr marL="351998" algn="l" defTabSz="703997" rtl="0" eaLnBrk="1" latinLnBrk="0" hangingPunct="1">
      <a:defRPr sz="900" kern="1200">
        <a:solidFill>
          <a:schemeClr val="tx1"/>
        </a:solidFill>
        <a:latin typeface="+mn-lt"/>
        <a:ea typeface="+mn-ea"/>
        <a:cs typeface="+mn-cs"/>
      </a:defRPr>
    </a:lvl2pPr>
    <a:lvl3pPr marL="703997" algn="l" defTabSz="703997" rtl="0" eaLnBrk="1" latinLnBrk="0" hangingPunct="1">
      <a:defRPr sz="900" kern="1200">
        <a:solidFill>
          <a:schemeClr val="tx1"/>
        </a:solidFill>
        <a:latin typeface="+mn-lt"/>
        <a:ea typeface="+mn-ea"/>
        <a:cs typeface="+mn-cs"/>
      </a:defRPr>
    </a:lvl3pPr>
    <a:lvl4pPr marL="1055995" algn="l" defTabSz="703997" rtl="0" eaLnBrk="1" latinLnBrk="0" hangingPunct="1">
      <a:defRPr sz="900" kern="1200">
        <a:solidFill>
          <a:schemeClr val="tx1"/>
        </a:solidFill>
        <a:latin typeface="+mn-lt"/>
        <a:ea typeface="+mn-ea"/>
        <a:cs typeface="+mn-cs"/>
      </a:defRPr>
    </a:lvl4pPr>
    <a:lvl5pPr marL="1407993" algn="l" defTabSz="703997" rtl="0" eaLnBrk="1" latinLnBrk="0" hangingPunct="1">
      <a:defRPr sz="900" kern="1200">
        <a:solidFill>
          <a:schemeClr val="tx1"/>
        </a:solidFill>
        <a:latin typeface="+mn-lt"/>
        <a:ea typeface="+mn-ea"/>
        <a:cs typeface="+mn-cs"/>
      </a:defRPr>
    </a:lvl5pPr>
    <a:lvl6pPr marL="1759991" algn="l" defTabSz="703997" rtl="0" eaLnBrk="1" latinLnBrk="0" hangingPunct="1">
      <a:defRPr sz="900" kern="1200">
        <a:solidFill>
          <a:schemeClr val="tx1"/>
        </a:solidFill>
        <a:latin typeface="+mn-lt"/>
        <a:ea typeface="+mn-ea"/>
        <a:cs typeface="+mn-cs"/>
      </a:defRPr>
    </a:lvl6pPr>
    <a:lvl7pPr marL="2111990" algn="l" defTabSz="703997" rtl="0" eaLnBrk="1" latinLnBrk="0" hangingPunct="1">
      <a:defRPr sz="900" kern="1200">
        <a:solidFill>
          <a:schemeClr val="tx1"/>
        </a:solidFill>
        <a:latin typeface="+mn-lt"/>
        <a:ea typeface="+mn-ea"/>
        <a:cs typeface="+mn-cs"/>
      </a:defRPr>
    </a:lvl7pPr>
    <a:lvl8pPr marL="2463988" algn="l" defTabSz="703997" rtl="0" eaLnBrk="1" latinLnBrk="0" hangingPunct="1">
      <a:defRPr sz="900" kern="1200">
        <a:solidFill>
          <a:schemeClr val="tx1"/>
        </a:solidFill>
        <a:latin typeface="+mn-lt"/>
        <a:ea typeface="+mn-ea"/>
        <a:cs typeface="+mn-cs"/>
      </a:defRPr>
    </a:lvl8pPr>
    <a:lvl9pPr marL="2815986" algn="l" defTabSz="70399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2</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3</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4</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5</a:t>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6</a:t>
            </a:fld>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7</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01936" y="1269861"/>
            <a:ext cx="5496381" cy="501257"/>
          </a:xfrm>
        </p:spPr>
        <p:txBody>
          <a:bodyPr anchor="b">
            <a:normAutofit/>
          </a:bodyPr>
          <a:lstStyle>
            <a:lvl1pPr>
              <a:defRPr sz="2600">
                <a:solidFill>
                  <a:srgbClr val="243873"/>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801936" y="1890510"/>
            <a:ext cx="5496381" cy="389865"/>
          </a:xfrm>
        </p:spPr>
        <p:txBody>
          <a:bodyPr>
            <a:normAutofit/>
          </a:bodyPr>
          <a:lstStyle>
            <a:lvl1pPr marL="0" indent="0" algn="l">
              <a:buNone/>
              <a:defRPr sz="1700" b="1">
                <a:solidFill>
                  <a:schemeClr val="accent4"/>
                </a:solidFill>
              </a:defRPr>
            </a:lvl1pPr>
            <a:lvl2pPr marL="351998" indent="0" algn="ctr">
              <a:buNone/>
              <a:defRPr>
                <a:solidFill>
                  <a:schemeClr val="tx1">
                    <a:tint val="75000"/>
                  </a:schemeClr>
                </a:solidFill>
              </a:defRPr>
            </a:lvl2pPr>
            <a:lvl3pPr marL="703997" indent="0" algn="ctr">
              <a:buNone/>
              <a:defRPr>
                <a:solidFill>
                  <a:schemeClr val="tx1">
                    <a:tint val="75000"/>
                  </a:schemeClr>
                </a:solidFill>
              </a:defRPr>
            </a:lvl3pPr>
            <a:lvl4pPr marL="1055995" indent="0" algn="ctr">
              <a:buNone/>
              <a:defRPr>
                <a:solidFill>
                  <a:schemeClr val="tx1">
                    <a:tint val="75000"/>
                  </a:schemeClr>
                </a:solidFill>
              </a:defRPr>
            </a:lvl4pPr>
            <a:lvl5pPr marL="1407993" indent="0" algn="ctr">
              <a:buNone/>
              <a:defRPr>
                <a:solidFill>
                  <a:schemeClr val="tx1">
                    <a:tint val="75000"/>
                  </a:schemeClr>
                </a:solidFill>
              </a:defRPr>
            </a:lvl5pPr>
            <a:lvl6pPr marL="1759991" indent="0" algn="ctr">
              <a:buNone/>
              <a:defRPr>
                <a:solidFill>
                  <a:schemeClr val="tx1">
                    <a:tint val="75000"/>
                  </a:schemeClr>
                </a:solidFill>
              </a:defRPr>
            </a:lvl6pPr>
            <a:lvl7pPr marL="2111990" indent="0" algn="ctr">
              <a:buNone/>
              <a:defRPr>
                <a:solidFill>
                  <a:schemeClr val="tx1">
                    <a:tint val="75000"/>
                  </a:schemeClr>
                </a:solidFill>
              </a:defRPr>
            </a:lvl7pPr>
            <a:lvl8pPr marL="2463988" indent="0" algn="ctr">
              <a:buNone/>
              <a:defRPr>
                <a:solidFill>
                  <a:schemeClr val="tx1">
                    <a:tint val="75000"/>
                  </a:schemeClr>
                </a:solidFill>
              </a:defRPr>
            </a:lvl8pPr>
            <a:lvl9pPr marL="2815986" indent="0" algn="ctr">
              <a:buNone/>
              <a:defRPr>
                <a:solidFill>
                  <a:schemeClr val="tx1">
                    <a:tint val="75000"/>
                  </a:schemeClr>
                </a:solidFill>
              </a:defRPr>
            </a:lvl9pPr>
          </a:lstStyle>
          <a:p>
            <a:r>
              <a:rPr lang="en-US" dirty="0"/>
              <a:t>Click to edit Master subtitle style</a:t>
            </a:r>
            <a:endParaRPr lang="en-GB" dirty="0"/>
          </a:p>
        </p:txBody>
      </p:sp>
      <p:sp>
        <p:nvSpPr>
          <p:cNvPr id="24" name="Footer Placeholder 4"/>
          <p:cNvSpPr>
            <a:spLocks noGrp="1"/>
          </p:cNvSpPr>
          <p:nvPr>
            <p:ph type="ftr" sz="quarter" idx="3"/>
          </p:nvPr>
        </p:nvSpPr>
        <p:spPr>
          <a:xfrm>
            <a:off x="4767278" y="5068243"/>
            <a:ext cx="2394400" cy="167086"/>
          </a:xfrm>
          <a:prstGeom prst="rect">
            <a:avLst/>
          </a:prstGeom>
        </p:spPr>
        <p:txBody>
          <a:bodyPr vert="horz" lIns="70400" tIns="35200" rIns="70400" bIns="35200" rtlCol="0" anchor="ctr"/>
          <a:lstStyle>
            <a:lvl1pPr algn="r">
              <a:defRPr lang="en-GB" sz="700" kern="1200" smtClean="0">
                <a:solidFill>
                  <a:schemeClr val="accent4"/>
                </a:solidFill>
                <a:latin typeface="Garamond" pitchFamily="18" charset="0"/>
                <a:ea typeface="+mn-ea"/>
                <a:cs typeface="+mn-cs"/>
              </a:defRPr>
            </a:lvl1pPr>
          </a:lstStyle>
          <a:p>
            <a:r>
              <a:rPr lang="en-GB" dirty="0"/>
              <a:t>Footer - Version Number</a:t>
            </a:r>
          </a:p>
        </p:txBody>
      </p:sp>
      <p:sp>
        <p:nvSpPr>
          <p:cNvPr id="25" name="Slide Number Placeholder 5"/>
          <p:cNvSpPr>
            <a:spLocks noGrp="1"/>
          </p:cNvSpPr>
          <p:nvPr>
            <p:ph type="sldNum" sz="quarter" idx="4"/>
          </p:nvPr>
        </p:nvSpPr>
        <p:spPr>
          <a:xfrm>
            <a:off x="7078207" y="5068243"/>
            <a:ext cx="324219" cy="168400"/>
          </a:xfrm>
          <a:prstGeom prst="rect">
            <a:avLst/>
          </a:prstGeom>
          <a:noFill/>
        </p:spPr>
        <p:txBody>
          <a:bodyPr vert="horz" lIns="0" tIns="35200" rIns="0" bIns="35200" rtlCol="0" anchor="ctr"/>
          <a:lstStyle>
            <a:lvl1pPr marL="0" marR="0" indent="0" algn="r" defTabSz="703997" rtl="0" eaLnBrk="1" fontAlgn="auto" latinLnBrk="0" hangingPunct="1">
              <a:lnSpc>
                <a:spcPct val="100000"/>
              </a:lnSpc>
              <a:spcBef>
                <a:spcPts val="0"/>
              </a:spcBef>
              <a:spcAft>
                <a:spcPts val="0"/>
              </a:spcAft>
              <a:buClrTx/>
              <a:buSzTx/>
              <a:buFontTx/>
              <a:buNone/>
              <a:tabLst/>
              <a:defRPr lang="en-GB" sz="700" b="1" kern="1200" smtClean="0">
                <a:solidFill>
                  <a:schemeClr val="accent4"/>
                </a:solidFill>
                <a:latin typeface="Garamond" pitchFamily="18" charset="0"/>
                <a:ea typeface="+mn-ea"/>
                <a:cs typeface="+mn-cs"/>
              </a:defRPr>
            </a:lvl1pPr>
          </a:lstStyle>
          <a:p>
            <a:fld id="{E8B6AB25-221B-43A7-B6D6-6BB6032AF757}" type="slidenum">
              <a:rPr lang="en-GB" smtClean="0"/>
              <a:pPr/>
              <a:t>‹#›</a:t>
            </a:fld>
            <a:endParaRPr lang="en-GB" dirty="0"/>
          </a:p>
        </p:txBody>
      </p:sp>
      <p:sp>
        <p:nvSpPr>
          <p:cNvPr id="12" name="Freeform 19"/>
          <p:cNvSpPr>
            <a:spLocks/>
          </p:cNvSpPr>
          <p:nvPr userDrawn="1"/>
        </p:nvSpPr>
        <p:spPr bwMode="auto">
          <a:xfrm>
            <a:off x="279912" y="1789660"/>
            <a:ext cx="7022038" cy="2961726"/>
          </a:xfrm>
          <a:custGeom>
            <a:avLst/>
            <a:gdLst/>
            <a:ahLst/>
            <a:cxnLst>
              <a:cxn ang="0">
                <a:pos x="0" y="3098"/>
              </a:cxn>
              <a:cxn ang="0">
                <a:pos x="0" y="0"/>
              </a:cxn>
              <a:cxn ang="0">
                <a:pos x="5315" y="0"/>
              </a:cxn>
            </a:cxnLst>
            <a:rect l="0" t="0" r="r" b="b"/>
            <a:pathLst>
              <a:path w="5315" h="3098">
                <a:moveTo>
                  <a:pt x="0" y="3098"/>
                </a:moveTo>
                <a:lnTo>
                  <a:pt x="0" y="0"/>
                </a:lnTo>
                <a:lnTo>
                  <a:pt x="5315" y="0"/>
                </a:lnTo>
              </a:path>
            </a:pathLst>
          </a:custGeom>
          <a:noFill/>
          <a:ln w="25400" cap="flat" cmpd="sng">
            <a:solidFill>
              <a:srgbClr val="DE3400">
                <a:alpha val="80000"/>
              </a:srgbClr>
            </a:solidFill>
            <a:prstDash val="solid"/>
            <a:round/>
            <a:headEnd type="none" w="sm" len="sm"/>
            <a:tailEnd type="none" w="sm" len="sm"/>
          </a:ln>
          <a:effectLst/>
        </p:spPr>
        <p:txBody>
          <a:bodyPr wrap="none" lIns="83149" tIns="36031" rIns="72063" bIns="36031" anchor="ctr"/>
          <a:lstStyle/>
          <a:p>
            <a:pPr>
              <a:defRPr/>
            </a:pPr>
            <a:endParaRPr lang="en-GB" dirty="0"/>
          </a:p>
        </p:txBody>
      </p:sp>
      <p:sp>
        <p:nvSpPr>
          <p:cNvPr id="17" name="Line 20"/>
          <p:cNvSpPr>
            <a:spLocks noChangeShapeType="1"/>
          </p:cNvSpPr>
          <p:nvPr userDrawn="1"/>
        </p:nvSpPr>
        <p:spPr bwMode="auto">
          <a:xfrm>
            <a:off x="411993" y="1788422"/>
            <a:ext cx="1269904" cy="1238"/>
          </a:xfrm>
          <a:prstGeom prst="line">
            <a:avLst/>
          </a:prstGeom>
          <a:noFill/>
          <a:ln w="63500">
            <a:solidFill>
              <a:srgbClr val="C7022A">
                <a:alpha val="80000"/>
              </a:srgbClr>
            </a:solidFill>
            <a:round/>
            <a:headEnd/>
            <a:tailEnd/>
          </a:ln>
          <a:effectLst/>
        </p:spPr>
        <p:txBody>
          <a:bodyPr wrap="none" lIns="70400" tIns="35200" rIns="70400" bIns="35200" anchor="ctr"/>
          <a:lstStyle/>
          <a:p>
            <a:pPr>
              <a:defRPr/>
            </a:pPr>
            <a:endParaRPr lang="en-GB" dirty="0"/>
          </a:p>
        </p:txBody>
      </p:sp>
      <p:sp>
        <p:nvSpPr>
          <p:cNvPr id="20" name="Rectangle 2"/>
          <p:cNvSpPr>
            <a:spLocks noChangeArrowheads="1"/>
          </p:cNvSpPr>
          <p:nvPr userDrawn="1"/>
        </p:nvSpPr>
        <p:spPr bwMode="auto">
          <a:xfrm>
            <a:off x="317913" y="90930"/>
            <a:ext cx="3870367" cy="115218"/>
          </a:xfrm>
          <a:prstGeom prst="rect">
            <a:avLst/>
          </a:prstGeom>
          <a:noFill/>
          <a:ln w="9525">
            <a:noFill/>
            <a:miter lim="800000"/>
            <a:headEnd/>
            <a:tailEnd/>
          </a:ln>
          <a:effectLst/>
        </p:spPr>
        <p:txBody>
          <a:bodyPr lIns="0" tIns="35445" rIns="70889" bIns="0" anchor="b"/>
          <a:lstStyle/>
          <a:p>
            <a:endParaRPr lang="en-GB" sz="500" b="1" kern="1200" dirty="0">
              <a:solidFill>
                <a:schemeClr val="accent4"/>
              </a:solidFill>
              <a:latin typeface="Garamond" pitchFamily="18" charset="0"/>
              <a:ea typeface="+mn-ea"/>
              <a:cs typeface="+mn-cs"/>
            </a:endParaRPr>
          </a:p>
        </p:txBody>
      </p:sp>
      <p:pic>
        <p:nvPicPr>
          <p:cNvPr id="11" name="Picture 8" descr="C:\Users\computer\Google Drive\Admin\Website\SoutheyCapital.png"/>
          <p:cNvPicPr>
            <a:picLocks noChangeAspect="1" noChangeArrowheads="1"/>
          </p:cNvPicPr>
          <p:nvPr userDrawn="1"/>
        </p:nvPicPr>
        <p:blipFill>
          <a:blip r:embed="rId2" cstate="print"/>
          <a:srcRect/>
          <a:stretch>
            <a:fillRect/>
          </a:stretch>
        </p:blipFill>
        <p:spPr bwMode="auto">
          <a:xfrm>
            <a:off x="396255" y="4833590"/>
            <a:ext cx="1728192" cy="357227"/>
          </a:xfrm>
          <a:prstGeom prst="rect">
            <a:avLst/>
          </a:prstGeom>
          <a:noFill/>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a:xfrm>
            <a:off x="1691591" y="876884"/>
            <a:ext cx="5491610" cy="3912439"/>
          </a:xfrm>
        </p:spPr>
        <p:txBody>
          <a:bodyPr>
            <a:normAutofit/>
          </a:bodyPr>
          <a:lstStyle>
            <a:lvl1pPr>
              <a:defRPr sz="900">
                <a:latin typeface="Garamond" pitchFamily="18" charset="0"/>
              </a:defRPr>
            </a:lvl1pPr>
            <a:lvl2pPr>
              <a:defRPr sz="900">
                <a:latin typeface="Garamond" pitchFamily="18" charset="0"/>
              </a:defRPr>
            </a:lvl2pPr>
            <a:lvl3pPr>
              <a:defRPr sz="900">
                <a:latin typeface="Garamond" pitchFamily="18" charset="0"/>
              </a:defRPr>
            </a:lvl3pPr>
            <a:lvl4pPr>
              <a:defRPr sz="900">
                <a:latin typeface="Garamond" pitchFamily="18" charset="0"/>
              </a:defRPr>
            </a:lvl4pPr>
            <a:lvl5pPr>
              <a:defRPr sz="900">
                <a:latin typeface="Garamond"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Slide Number Placeholder 5"/>
          <p:cNvSpPr>
            <a:spLocks noGrp="1"/>
          </p:cNvSpPr>
          <p:nvPr>
            <p:ph type="sldNum" sz="quarter" idx="4"/>
          </p:nvPr>
        </p:nvSpPr>
        <p:spPr>
          <a:xfrm>
            <a:off x="6935917" y="4955103"/>
            <a:ext cx="324219" cy="168400"/>
          </a:xfrm>
          <a:prstGeom prst="rect">
            <a:avLst/>
          </a:prstGeom>
          <a:noFill/>
        </p:spPr>
        <p:txBody>
          <a:bodyPr vert="horz" lIns="0" tIns="35200" rIns="0" bIns="35200" rtlCol="0" anchor="ctr"/>
          <a:lstStyle>
            <a:lvl1pPr marL="0" marR="0" indent="0" algn="r" defTabSz="703997" rtl="0" eaLnBrk="1" fontAlgn="auto" latinLnBrk="0" hangingPunct="1">
              <a:lnSpc>
                <a:spcPct val="100000"/>
              </a:lnSpc>
              <a:spcBef>
                <a:spcPts val="0"/>
              </a:spcBef>
              <a:spcAft>
                <a:spcPts val="0"/>
              </a:spcAft>
              <a:buClrTx/>
              <a:buSzTx/>
              <a:buFontTx/>
              <a:buNone/>
              <a:tabLst/>
              <a:defRPr lang="en-GB" sz="800" b="1" kern="1200" smtClean="0">
                <a:solidFill>
                  <a:schemeClr val="accent4"/>
                </a:solidFill>
                <a:latin typeface="Garamond" pitchFamily="18" charset="0"/>
                <a:ea typeface="+mn-ea"/>
                <a:cs typeface="+mn-cs"/>
              </a:defRPr>
            </a:lvl1pPr>
          </a:lstStyle>
          <a:p>
            <a:fld id="{E8B6AB25-221B-43A7-B6D6-6BB6032AF757}" type="slidenum">
              <a:rPr lang="en-GB" smtClean="0"/>
              <a:pPr/>
              <a:t>‹#›</a:t>
            </a:fld>
            <a:endParaRPr lang="en-GB"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37044" y="267145"/>
            <a:ext cx="5661272" cy="441320"/>
          </a:xfrm>
          <a:prstGeom prst="rect">
            <a:avLst/>
          </a:prstGeom>
        </p:spPr>
        <p:txBody>
          <a:bodyPr vert="horz" lIns="70400" tIns="35200" rIns="70400" bIns="35200" rtlCol="0" anchor="b">
            <a:normAutofit/>
          </a:bodyPr>
          <a:lstStyle/>
          <a:p>
            <a:r>
              <a:rPr lang="en-US" dirty="0"/>
              <a:t>Click to edit Master title style      </a:t>
            </a:r>
            <a:endParaRPr lang="en-GB" dirty="0"/>
          </a:p>
        </p:txBody>
      </p:sp>
      <p:sp>
        <p:nvSpPr>
          <p:cNvPr id="3" name="Text Placeholder 2"/>
          <p:cNvSpPr>
            <a:spLocks noGrp="1"/>
          </p:cNvSpPr>
          <p:nvPr>
            <p:ph type="body" idx="1"/>
          </p:nvPr>
        </p:nvSpPr>
        <p:spPr>
          <a:xfrm>
            <a:off x="1691590" y="876884"/>
            <a:ext cx="5481916" cy="3761351"/>
          </a:xfrm>
          <a:prstGeom prst="rect">
            <a:avLst/>
          </a:prstGeom>
        </p:spPr>
        <p:txBody>
          <a:bodyPr vert="horz" lIns="70400" tIns="35200" rIns="70400" bIns="3520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6933139" y="4946897"/>
            <a:ext cx="324219" cy="168400"/>
          </a:xfrm>
          <a:prstGeom prst="rect">
            <a:avLst/>
          </a:prstGeom>
          <a:noFill/>
        </p:spPr>
        <p:txBody>
          <a:bodyPr vert="horz" lIns="0" tIns="35200" rIns="0" bIns="35200" rtlCol="0" anchor="ctr"/>
          <a:lstStyle>
            <a:lvl1pPr marL="0" marR="0" indent="0" algn="r" defTabSz="703997" rtl="0" eaLnBrk="1" fontAlgn="auto" latinLnBrk="0" hangingPunct="1">
              <a:lnSpc>
                <a:spcPct val="100000"/>
              </a:lnSpc>
              <a:spcBef>
                <a:spcPts val="0"/>
              </a:spcBef>
              <a:spcAft>
                <a:spcPts val="0"/>
              </a:spcAft>
              <a:buClrTx/>
              <a:buSzTx/>
              <a:buFontTx/>
              <a:buNone/>
              <a:tabLst/>
              <a:defRPr lang="en-GB" sz="900" b="1" kern="1200" smtClean="0">
                <a:solidFill>
                  <a:schemeClr val="accent4"/>
                </a:solidFill>
                <a:latin typeface="Garamond" pitchFamily="18" charset="0"/>
                <a:ea typeface="+mn-ea"/>
                <a:cs typeface="+mn-cs"/>
              </a:defRPr>
            </a:lvl1pPr>
          </a:lstStyle>
          <a:p>
            <a:fld id="{E8B6AB25-221B-43A7-B6D6-6BB6032AF757}" type="slidenum">
              <a:rPr lang="en-GB" smtClean="0"/>
              <a:pPr/>
              <a:t>‹#›</a:t>
            </a:fld>
            <a:endParaRPr lang="en-GB" dirty="0"/>
          </a:p>
        </p:txBody>
      </p:sp>
      <p:sp>
        <p:nvSpPr>
          <p:cNvPr id="18" name="Rectangle 2"/>
          <p:cNvSpPr>
            <a:spLocks noChangeArrowheads="1"/>
          </p:cNvSpPr>
          <p:nvPr userDrawn="1"/>
        </p:nvSpPr>
        <p:spPr bwMode="auto">
          <a:xfrm>
            <a:off x="317913" y="90930"/>
            <a:ext cx="3870367" cy="115218"/>
          </a:xfrm>
          <a:prstGeom prst="rect">
            <a:avLst/>
          </a:prstGeom>
          <a:noFill/>
          <a:ln w="9525">
            <a:noFill/>
            <a:miter lim="800000"/>
            <a:headEnd/>
            <a:tailEnd/>
          </a:ln>
          <a:effectLst/>
        </p:spPr>
        <p:txBody>
          <a:bodyPr lIns="0" tIns="35445" rIns="70889" bIns="0" anchor="b"/>
          <a:lstStyle/>
          <a:p>
            <a:endParaRPr lang="en-GB" sz="500" b="1" kern="1200" dirty="0">
              <a:solidFill>
                <a:schemeClr val="accent4"/>
              </a:solidFill>
              <a:latin typeface="Garamond" pitchFamily="18" charset="0"/>
              <a:ea typeface="+mn-ea"/>
              <a:cs typeface="+mn-cs"/>
            </a:endParaRPr>
          </a:p>
        </p:txBody>
      </p:sp>
      <p:sp>
        <p:nvSpPr>
          <p:cNvPr id="24" name="Freeform 94"/>
          <p:cNvSpPr>
            <a:spLocks/>
          </p:cNvSpPr>
          <p:nvPr userDrawn="1"/>
        </p:nvSpPr>
        <p:spPr bwMode="auto">
          <a:xfrm>
            <a:off x="279912" y="768591"/>
            <a:ext cx="7022038" cy="3982796"/>
          </a:xfrm>
          <a:custGeom>
            <a:avLst/>
            <a:gdLst/>
            <a:ahLst/>
            <a:cxnLst>
              <a:cxn ang="0">
                <a:pos x="0" y="3098"/>
              </a:cxn>
              <a:cxn ang="0">
                <a:pos x="0" y="0"/>
              </a:cxn>
              <a:cxn ang="0">
                <a:pos x="5315" y="0"/>
              </a:cxn>
            </a:cxnLst>
            <a:rect l="0" t="0" r="r" b="b"/>
            <a:pathLst>
              <a:path w="5315" h="3098">
                <a:moveTo>
                  <a:pt x="0" y="3098"/>
                </a:moveTo>
                <a:lnTo>
                  <a:pt x="0" y="0"/>
                </a:lnTo>
                <a:lnTo>
                  <a:pt x="5315" y="0"/>
                </a:lnTo>
              </a:path>
            </a:pathLst>
          </a:custGeom>
          <a:noFill/>
          <a:ln w="25400" cap="flat" cmpd="sng">
            <a:solidFill>
              <a:srgbClr val="DE3400">
                <a:alpha val="80000"/>
              </a:srgbClr>
            </a:solidFill>
            <a:prstDash val="solid"/>
            <a:round/>
            <a:headEnd type="none" w="sm" len="sm"/>
            <a:tailEnd type="none" w="sm" len="sm"/>
          </a:ln>
          <a:effectLst/>
        </p:spPr>
        <p:txBody>
          <a:bodyPr wrap="none" lIns="83149" tIns="36031" rIns="72063" bIns="36031" anchor="ctr"/>
          <a:lstStyle/>
          <a:p>
            <a:pPr>
              <a:defRPr/>
            </a:pPr>
            <a:endParaRPr lang="en-GB" dirty="0"/>
          </a:p>
        </p:txBody>
      </p:sp>
      <p:sp>
        <p:nvSpPr>
          <p:cNvPr id="25" name="Line 95"/>
          <p:cNvSpPr>
            <a:spLocks noChangeShapeType="1"/>
          </p:cNvSpPr>
          <p:nvPr userDrawn="1"/>
        </p:nvSpPr>
        <p:spPr bwMode="auto">
          <a:xfrm>
            <a:off x="415628" y="766115"/>
            <a:ext cx="1273539" cy="1237"/>
          </a:xfrm>
          <a:prstGeom prst="line">
            <a:avLst/>
          </a:prstGeom>
          <a:noFill/>
          <a:ln w="63500">
            <a:solidFill>
              <a:srgbClr val="C7022A">
                <a:alpha val="80000"/>
              </a:srgbClr>
            </a:solidFill>
            <a:round/>
            <a:headEnd/>
            <a:tailEnd/>
          </a:ln>
          <a:effectLst/>
        </p:spPr>
        <p:txBody>
          <a:bodyPr wrap="none" lIns="70400" tIns="35200" rIns="70400" bIns="35200" anchor="ctr"/>
          <a:lstStyle/>
          <a:p>
            <a:pPr>
              <a:defRPr/>
            </a:pPr>
            <a:endParaRPr lang="en-GB" dirty="0"/>
          </a:p>
        </p:txBody>
      </p:sp>
      <p:sp>
        <p:nvSpPr>
          <p:cNvPr id="29" name="Freeform 97"/>
          <p:cNvSpPr>
            <a:spLocks/>
          </p:cNvSpPr>
          <p:nvPr userDrawn="1"/>
        </p:nvSpPr>
        <p:spPr bwMode="auto">
          <a:xfrm>
            <a:off x="6840279" y="4877628"/>
            <a:ext cx="481061" cy="279712"/>
          </a:xfrm>
          <a:custGeom>
            <a:avLst/>
            <a:gdLst/>
            <a:ahLst/>
            <a:cxnLst>
              <a:cxn ang="0">
                <a:pos x="395" y="0"/>
              </a:cxn>
              <a:cxn ang="0">
                <a:pos x="395" y="226"/>
              </a:cxn>
              <a:cxn ang="0">
                <a:pos x="0" y="226"/>
              </a:cxn>
            </a:cxnLst>
            <a:rect l="0" t="0" r="r" b="b"/>
            <a:pathLst>
              <a:path w="395" h="226">
                <a:moveTo>
                  <a:pt x="395" y="0"/>
                </a:moveTo>
                <a:lnTo>
                  <a:pt x="395" y="226"/>
                </a:lnTo>
                <a:lnTo>
                  <a:pt x="0" y="226"/>
                </a:lnTo>
              </a:path>
            </a:pathLst>
          </a:custGeom>
          <a:noFill/>
          <a:ln w="9525" cap="flat" cmpd="sng">
            <a:solidFill>
              <a:schemeClr val="accent5"/>
            </a:solidFill>
            <a:prstDash val="solid"/>
            <a:round/>
            <a:headEnd type="none" w="sm" len="sm"/>
            <a:tailEnd type="none" w="sm" len="sm"/>
          </a:ln>
          <a:effectLst/>
        </p:spPr>
        <p:txBody>
          <a:bodyPr wrap="none" lIns="83149" tIns="36031" rIns="72063" bIns="36031" anchor="ctr"/>
          <a:lstStyle/>
          <a:p>
            <a:pPr>
              <a:defRPr/>
            </a:pPr>
            <a:endParaRPr lang="en-GB" dirty="0"/>
          </a:p>
        </p:txBody>
      </p:sp>
      <p:pic>
        <p:nvPicPr>
          <p:cNvPr id="1032" name="Picture 8" descr="C:\Users\computer\Google Drive\Admin\Website\SoutheyCapital.png"/>
          <p:cNvPicPr>
            <a:picLocks noChangeAspect="1" noChangeArrowheads="1"/>
          </p:cNvPicPr>
          <p:nvPr userDrawn="1"/>
        </p:nvPicPr>
        <p:blipFill>
          <a:blip r:embed="rId4" cstate="print"/>
          <a:srcRect/>
          <a:stretch>
            <a:fillRect/>
          </a:stretch>
        </p:blipFill>
        <p:spPr bwMode="auto">
          <a:xfrm>
            <a:off x="396255" y="4833590"/>
            <a:ext cx="1728192" cy="357227"/>
          </a:xfrm>
          <a:prstGeom prst="rect">
            <a:avLst/>
          </a:prstGeom>
          <a:noFill/>
        </p:spPr>
      </p:pic>
    </p:spTree>
  </p:cSld>
  <p:clrMap bg1="lt1" tx1="dk1" bg2="lt2" tx2="dk2" accent1="accent1" accent2="accent2" accent3="accent3" accent4="accent4" accent5="accent5" accent6="accent6" hlink="hlink" folHlink="folHlink"/>
  <p:sldLayoutIdLst>
    <p:sldLayoutId id="2147483657" r:id="rId1"/>
    <p:sldLayoutId id="2147483658" r:id="rId2"/>
  </p:sldLayoutIdLst>
  <p:transition>
    <p:fade/>
  </p:transition>
  <p:hf hdr="0" ftr="0"/>
  <p:txStyles>
    <p:titleStyle>
      <a:lvl1pPr algn="l" defTabSz="703997" rtl="0" eaLnBrk="1" latinLnBrk="0" hangingPunct="1">
        <a:spcBef>
          <a:spcPct val="0"/>
        </a:spcBef>
        <a:buNone/>
        <a:defRPr sz="1700" b="1" kern="1200">
          <a:solidFill>
            <a:srgbClr val="243873"/>
          </a:solidFill>
          <a:latin typeface="Garamond" pitchFamily="18" charset="0"/>
          <a:ea typeface="+mj-ea"/>
          <a:cs typeface="+mj-cs"/>
        </a:defRPr>
      </a:lvl1pPr>
    </p:titleStyle>
    <p:bodyStyle>
      <a:lvl1pPr marL="138111" indent="-138111"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1pPr>
      <a:lvl2pPr marL="480331" indent="-128333"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2pPr>
      <a:lvl3pPr marL="828663" indent="-124666"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3pPr>
      <a:lvl4pPr marL="1170883" indent="-114888"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4pPr>
      <a:lvl5pPr marL="1520437" indent="-112444"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5pPr>
      <a:lvl6pPr marL="1935991"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87989"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639987"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91985"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703997" rtl="0" eaLnBrk="1" latinLnBrk="0" hangingPunct="1">
        <a:defRPr sz="1400" kern="1200">
          <a:solidFill>
            <a:schemeClr val="tx1"/>
          </a:solidFill>
          <a:latin typeface="+mn-lt"/>
          <a:ea typeface="+mn-ea"/>
          <a:cs typeface="+mn-cs"/>
        </a:defRPr>
      </a:lvl1pPr>
      <a:lvl2pPr marL="351998" algn="l" defTabSz="703997" rtl="0" eaLnBrk="1" latinLnBrk="0" hangingPunct="1">
        <a:defRPr sz="1400" kern="1200">
          <a:solidFill>
            <a:schemeClr val="tx1"/>
          </a:solidFill>
          <a:latin typeface="+mn-lt"/>
          <a:ea typeface="+mn-ea"/>
          <a:cs typeface="+mn-cs"/>
        </a:defRPr>
      </a:lvl2pPr>
      <a:lvl3pPr marL="703997" algn="l" defTabSz="703997" rtl="0" eaLnBrk="1" latinLnBrk="0" hangingPunct="1">
        <a:defRPr sz="1400" kern="1200">
          <a:solidFill>
            <a:schemeClr val="tx1"/>
          </a:solidFill>
          <a:latin typeface="+mn-lt"/>
          <a:ea typeface="+mn-ea"/>
          <a:cs typeface="+mn-cs"/>
        </a:defRPr>
      </a:lvl3pPr>
      <a:lvl4pPr marL="1055995" algn="l" defTabSz="703997" rtl="0" eaLnBrk="1" latinLnBrk="0" hangingPunct="1">
        <a:defRPr sz="1400" kern="1200">
          <a:solidFill>
            <a:schemeClr val="tx1"/>
          </a:solidFill>
          <a:latin typeface="+mn-lt"/>
          <a:ea typeface="+mn-ea"/>
          <a:cs typeface="+mn-cs"/>
        </a:defRPr>
      </a:lvl4pPr>
      <a:lvl5pPr marL="1407993" algn="l" defTabSz="703997" rtl="0" eaLnBrk="1" latinLnBrk="0" hangingPunct="1">
        <a:defRPr sz="1400" kern="1200">
          <a:solidFill>
            <a:schemeClr val="tx1"/>
          </a:solidFill>
          <a:latin typeface="+mn-lt"/>
          <a:ea typeface="+mn-ea"/>
          <a:cs typeface="+mn-cs"/>
        </a:defRPr>
      </a:lvl5pPr>
      <a:lvl6pPr marL="1759991" algn="l" defTabSz="703997" rtl="0" eaLnBrk="1" latinLnBrk="0" hangingPunct="1">
        <a:defRPr sz="1400" kern="1200">
          <a:solidFill>
            <a:schemeClr val="tx1"/>
          </a:solidFill>
          <a:latin typeface="+mn-lt"/>
          <a:ea typeface="+mn-ea"/>
          <a:cs typeface="+mn-cs"/>
        </a:defRPr>
      </a:lvl6pPr>
      <a:lvl7pPr marL="2111990" algn="l" defTabSz="703997" rtl="0" eaLnBrk="1" latinLnBrk="0" hangingPunct="1">
        <a:defRPr sz="1400" kern="1200">
          <a:solidFill>
            <a:schemeClr val="tx1"/>
          </a:solidFill>
          <a:latin typeface="+mn-lt"/>
          <a:ea typeface="+mn-ea"/>
          <a:cs typeface="+mn-cs"/>
        </a:defRPr>
      </a:lvl7pPr>
      <a:lvl8pPr marL="2463988" algn="l" defTabSz="703997" rtl="0" eaLnBrk="1" latinLnBrk="0" hangingPunct="1">
        <a:defRPr sz="1400" kern="1200">
          <a:solidFill>
            <a:schemeClr val="tx1"/>
          </a:solidFill>
          <a:latin typeface="+mn-lt"/>
          <a:ea typeface="+mn-ea"/>
          <a:cs typeface="+mn-cs"/>
        </a:defRPr>
      </a:lvl8pPr>
      <a:lvl9pPr marL="2815986" algn="l" defTabSz="703997"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mailto:info@southeycapital.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a:bodyPr>
          <a:lstStyle/>
          <a:p>
            <a:r>
              <a:rPr lang="en-GB" dirty="0"/>
              <a:t>Southey Capital</a:t>
            </a:r>
            <a:endParaRPr lang="en-GB" dirty="0">
              <a:solidFill>
                <a:schemeClr val="accent1"/>
              </a:solidFill>
            </a:endParaRPr>
          </a:p>
        </p:txBody>
      </p:sp>
      <p:sp>
        <p:nvSpPr>
          <p:cNvPr id="10" name="Subtitle 9"/>
          <p:cNvSpPr>
            <a:spLocks noGrp="1"/>
          </p:cNvSpPr>
          <p:nvPr>
            <p:ph type="subTitle" idx="1"/>
          </p:nvPr>
        </p:nvSpPr>
        <p:spPr>
          <a:xfrm>
            <a:off x="1801936" y="1890510"/>
            <a:ext cx="5496381" cy="2150992"/>
          </a:xfrm>
        </p:spPr>
        <p:txBody>
          <a:bodyPr>
            <a:normAutofit/>
          </a:bodyPr>
          <a:lstStyle/>
          <a:p>
            <a:r>
              <a:rPr lang="en-US" dirty="0"/>
              <a:t>Illiquid and Distressed</a:t>
            </a:r>
            <a:br>
              <a:rPr lang="en-US" dirty="0"/>
            </a:br>
            <a:r>
              <a:rPr lang="en-US" dirty="0"/>
              <a:t>Secondary markets and Transaction services</a:t>
            </a:r>
          </a:p>
          <a:p>
            <a:endParaRPr lang="en-US" dirty="0"/>
          </a:p>
          <a:p>
            <a:r>
              <a:rPr lang="en-US" dirty="0"/>
              <a:t>Information for holders of:</a:t>
            </a:r>
          </a:p>
          <a:p>
            <a:br>
              <a:rPr lang="en-US" dirty="0"/>
            </a:br>
            <a:r>
              <a:rPr lang="en-US" b="0" dirty="0"/>
              <a:t>SNS Bank / </a:t>
            </a:r>
            <a:r>
              <a:rPr lang="en-US" b="0" dirty="0" err="1"/>
              <a:t>Stichting</a:t>
            </a:r>
            <a:r>
              <a:rPr lang="en-US" b="0" dirty="0"/>
              <a:t> AOS</a:t>
            </a:r>
            <a:endParaRPr lang="en-GB" b="0" dirty="0"/>
          </a:p>
          <a:p>
            <a:r>
              <a:rPr lang="en-GB" b="0" dirty="0"/>
              <a:t> XS0363514893    </a:t>
            </a:r>
          </a:p>
          <a:p>
            <a:endParaRPr lang="en-GB" dirty="0"/>
          </a:p>
        </p:txBody>
      </p:sp>
      <p:sp>
        <p:nvSpPr>
          <p:cNvPr id="9" name="Rectangle 2"/>
          <p:cNvSpPr>
            <a:spLocks noChangeArrowheads="1"/>
          </p:cNvSpPr>
          <p:nvPr/>
        </p:nvSpPr>
        <p:spPr bwMode="auto">
          <a:xfrm>
            <a:off x="4420445" y="4565899"/>
            <a:ext cx="2917764" cy="227730"/>
          </a:xfrm>
          <a:prstGeom prst="rect">
            <a:avLst/>
          </a:prstGeom>
          <a:noFill/>
          <a:ln w="9525">
            <a:noFill/>
            <a:miter lim="800000"/>
            <a:headEnd/>
            <a:tailEnd/>
          </a:ln>
          <a:effectLst/>
        </p:spPr>
        <p:txBody>
          <a:bodyPr lIns="0" tIns="35445" rIns="70889" bIns="0" anchor="b"/>
          <a:lstStyle/>
          <a:p>
            <a:pPr algn="r"/>
            <a:r>
              <a:rPr lang="en-GB" sz="800" b="1" dirty="0">
                <a:solidFill>
                  <a:srgbClr val="243873"/>
                </a:solidFill>
                <a:latin typeface="Garamond" pitchFamily="18" charset="0"/>
              </a:rPr>
              <a:t>STRICTLY PRIVATE &amp; CONFIDENTIAL</a:t>
            </a:r>
          </a:p>
          <a:p>
            <a:pPr algn="r"/>
            <a:r>
              <a:rPr lang="en-GB" sz="800">
                <a:solidFill>
                  <a:srgbClr val="243873"/>
                </a:solidFill>
                <a:latin typeface="Garamond" pitchFamily="18" charset="0"/>
              </a:rPr>
              <a:t>2021</a:t>
            </a:r>
            <a:endParaRPr lang="en-GB" sz="800" dirty="0">
              <a:solidFill>
                <a:srgbClr val="243873"/>
              </a:solidFill>
              <a:latin typeface="Garamond" pitchFamily="18" charset="0"/>
            </a:endParaRPr>
          </a:p>
        </p:txBody>
      </p:sp>
      <p:pic>
        <p:nvPicPr>
          <p:cNvPr id="2051" name="Picture 3" descr="C:\Users\computer\Google Drive\Admin\Website\zyro\gallery\canary_wharf-0012-ts1458051967.jpg"/>
          <p:cNvPicPr>
            <a:picLocks noChangeAspect="1" noChangeArrowheads="1"/>
          </p:cNvPicPr>
          <p:nvPr/>
        </p:nvPicPr>
        <p:blipFill>
          <a:blip r:embed="rId3" cstate="print"/>
          <a:srcRect t="12848" b="60351"/>
          <a:stretch>
            <a:fillRect/>
          </a:stretch>
        </p:blipFill>
        <p:spPr bwMode="auto">
          <a:xfrm>
            <a:off x="0" y="0"/>
            <a:ext cx="7561263" cy="1089174"/>
          </a:xfrm>
          <a:prstGeom prst="rect">
            <a:avLst/>
          </a:prstGeom>
          <a:noFill/>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Security of interest</a:t>
            </a:r>
          </a:p>
        </p:txBody>
      </p:sp>
      <p:sp>
        <p:nvSpPr>
          <p:cNvPr id="6" name="Slide Number Placeholder 5"/>
          <p:cNvSpPr>
            <a:spLocks noGrp="1"/>
          </p:cNvSpPr>
          <p:nvPr>
            <p:ph type="sldNum" sz="quarter" idx="4"/>
          </p:nvPr>
        </p:nvSpPr>
        <p:spPr/>
        <p:txBody>
          <a:bodyPr/>
          <a:lstStyle>
            <a:lvl1pPr marL="0" marR="0" indent="0" algn="r" defTabSz="703997" rtl="0" eaLnBrk="1" fontAlgn="auto" latinLnBrk="0" hangingPunct="1">
              <a:lnSpc>
                <a:spcPct val="100000"/>
              </a:lnSpc>
              <a:spcBef>
                <a:spcPts val="0"/>
              </a:spcBef>
              <a:spcAft>
                <a:spcPts val="0"/>
              </a:spcAft>
              <a:buClrTx/>
              <a:buSzTx/>
              <a:buFontTx/>
              <a:buNone/>
              <a:tabLst/>
              <a:defRPr lang="en-GB" sz="700" b="1" kern="1200" smtClean="0">
                <a:solidFill>
                  <a:schemeClr val="accent4"/>
                </a:solidFill>
                <a:latin typeface="+mn-lt"/>
                <a:ea typeface="+mn-ea"/>
                <a:cs typeface="+mn-cs"/>
              </a:defRPr>
            </a:lvl1pPr>
          </a:lstStyle>
          <a:p>
            <a:fld id="{E8B6AB25-221B-43A7-B6D6-6BB6032AF757}" type="slidenum">
              <a:rPr lang="en-GB" smtClean="0"/>
              <a:pPr/>
              <a:t>2</a:t>
            </a:fld>
            <a:endParaRPr lang="en-GB" dirty="0"/>
          </a:p>
        </p:txBody>
      </p:sp>
      <p:sp>
        <p:nvSpPr>
          <p:cNvPr id="12" name="Content Placeholder 14"/>
          <p:cNvSpPr txBox="1">
            <a:spLocks/>
          </p:cNvSpPr>
          <p:nvPr/>
        </p:nvSpPr>
        <p:spPr>
          <a:xfrm>
            <a:off x="945138" y="940859"/>
            <a:ext cx="5491610" cy="3675882"/>
          </a:xfrm>
          <a:prstGeom prst="rect">
            <a:avLst/>
          </a:prstGeom>
        </p:spPr>
        <p:txBody>
          <a:bodyPr vert="horz" lIns="70400" tIns="35200" rIns="70400" bIns="35200" rtlCol="0">
            <a:noAutofit/>
          </a:bodyPr>
          <a:lstStyle/>
          <a:p>
            <a:pPr algn="just">
              <a:spcBef>
                <a:spcPct val="20000"/>
              </a:spcBef>
              <a:buClr>
                <a:srgbClr val="243873"/>
              </a:buClr>
              <a:tabLst>
                <a:tab pos="481553" algn="l"/>
              </a:tabLst>
              <a:defRPr/>
            </a:pPr>
            <a:endParaRPr lang="en-GB" sz="1100" dirty="0">
              <a:solidFill>
                <a:srgbClr val="243873"/>
              </a:solidFill>
              <a:latin typeface="Iskoola Pota" pitchFamily="34" charset="0"/>
              <a:cs typeface="Iskoola Pota" pitchFamily="34" charset="0"/>
            </a:endParaRP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Issue Description	</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Issuer:	STICHTING AOS</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Bond Information	SNSBNK 6.625 05/14/18 </a:t>
            </a:r>
            <a:r>
              <a:rPr lang="en-GB" sz="1100" dirty="0" err="1">
                <a:solidFill>
                  <a:srgbClr val="243873"/>
                </a:solidFill>
                <a:latin typeface="Iskoola Pota" pitchFamily="34" charset="0"/>
                <a:cs typeface="Iskoola Pota" pitchFamily="34" charset="0"/>
              </a:rPr>
              <a:t>EMTn</a:t>
            </a:r>
            <a:endParaRPr lang="en-GB" sz="1100" dirty="0">
              <a:solidFill>
                <a:srgbClr val="243873"/>
              </a:solidFill>
              <a:latin typeface="Iskoola Pota" pitchFamily="34" charset="0"/>
              <a:cs typeface="Iskoola Pota" pitchFamily="34" charset="0"/>
            </a:endParaRP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ISIN:	XS0363514893</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FIGI: 	BBG0000P5T95</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Country:	NE</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Currency: 	EUR</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Coupon:	6.625</a:t>
            </a:r>
          </a:p>
          <a:p>
            <a:pPr marL="490109" lvl="1" indent="-138111" algn="just">
              <a:spcBef>
                <a:spcPct val="20000"/>
              </a:spcBef>
              <a:buClr>
                <a:srgbClr val="243873"/>
              </a:buClr>
              <a:buFont typeface="Wingdings" pitchFamily="2" charset="2"/>
              <a:buChar char="§"/>
              <a:tabLst>
                <a:tab pos="481553" algn="l"/>
              </a:tabLst>
              <a:defRPr/>
            </a:pPr>
            <a:r>
              <a:rPr lang="en-GB" sz="1100" dirty="0" err="1">
                <a:solidFill>
                  <a:srgbClr val="243873"/>
                </a:solidFill>
                <a:latin typeface="Iskoola Pota" pitchFamily="34" charset="0"/>
                <a:cs typeface="Iskoola Pota" pitchFamily="34" charset="0"/>
              </a:rPr>
              <a:t>Typr</a:t>
            </a:r>
            <a:r>
              <a:rPr lang="en-GB" sz="1100" dirty="0">
                <a:solidFill>
                  <a:srgbClr val="243873"/>
                </a:solidFill>
                <a:latin typeface="Iskoola Pota" pitchFamily="34" charset="0"/>
                <a:cs typeface="Iskoola Pota" pitchFamily="34" charset="0"/>
              </a:rPr>
              <a:t>:	EURO MTN</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Amount Issued:	 200,000,000 </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Minimum Increment:	50000</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Pricing Date:	06/05/2008</a:t>
            </a:r>
          </a:p>
          <a:p>
            <a:pPr lvl="1" algn="just">
              <a:spcBef>
                <a:spcPct val="20000"/>
              </a:spcBef>
              <a:buClr>
                <a:srgbClr val="243873"/>
              </a:buClr>
              <a:tabLst>
                <a:tab pos="481553" algn="l"/>
              </a:tabLst>
              <a:defRPr/>
            </a:pPr>
            <a:endParaRPr lang="en-GB" sz="1100" dirty="0">
              <a:solidFill>
                <a:srgbClr val="243873"/>
              </a:solidFill>
              <a:latin typeface="Iskoola Pota" pitchFamily="34" charset="0"/>
              <a:cs typeface="Iskoola Pota" pitchFamily="34" charset="0"/>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dirty="0"/>
              <a:t>SNS Bank / Stichting AOS  XS0363514893  </a:t>
            </a:r>
          </a:p>
        </p:txBody>
      </p:sp>
      <p:sp>
        <p:nvSpPr>
          <p:cNvPr id="4" name="Slide Number Placeholder 3"/>
          <p:cNvSpPr>
            <a:spLocks noGrp="1"/>
          </p:cNvSpPr>
          <p:nvPr>
            <p:ph type="sldNum" sz="quarter" idx="4"/>
          </p:nvPr>
        </p:nvSpPr>
        <p:spPr/>
        <p:txBody>
          <a:bodyPr/>
          <a:lstStyle/>
          <a:p>
            <a:fld id="{E8B6AB25-221B-43A7-B6D6-6BB6032AF757}" type="slidenum">
              <a:rPr lang="en-GB" smtClean="0"/>
              <a:pPr/>
              <a:t>3</a:t>
            </a:fld>
            <a:endParaRPr lang="en-GB" dirty="0"/>
          </a:p>
        </p:txBody>
      </p:sp>
      <p:pic>
        <p:nvPicPr>
          <p:cNvPr id="5" name="Picture 4">
            <a:extLst>
              <a:ext uri="{FF2B5EF4-FFF2-40B4-BE49-F238E27FC236}">
                <a16:creationId xmlns:a16="http://schemas.microsoft.com/office/drawing/2014/main" id="{872162E6-21ED-4B1F-9A65-A0C6F4A6E99A}"/>
              </a:ext>
            </a:extLst>
          </p:cNvPr>
          <p:cNvPicPr>
            <a:picLocks noChangeAspect="1"/>
          </p:cNvPicPr>
          <p:nvPr/>
        </p:nvPicPr>
        <p:blipFill>
          <a:blip r:embed="rId3"/>
          <a:stretch>
            <a:fillRect/>
          </a:stretch>
        </p:blipFill>
        <p:spPr>
          <a:xfrm>
            <a:off x="1726717" y="1233190"/>
            <a:ext cx="5571599" cy="3360191"/>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Additional Details on XS0363514893</a:t>
            </a:r>
          </a:p>
        </p:txBody>
      </p:sp>
      <p:sp>
        <p:nvSpPr>
          <p:cNvPr id="4" name="Slide Number Placeholder 3"/>
          <p:cNvSpPr>
            <a:spLocks noGrp="1"/>
          </p:cNvSpPr>
          <p:nvPr>
            <p:ph type="sldNum" sz="quarter" idx="4"/>
          </p:nvPr>
        </p:nvSpPr>
        <p:spPr/>
        <p:txBody>
          <a:bodyPr/>
          <a:lstStyle/>
          <a:p>
            <a:fld id="{E8B6AB25-221B-43A7-B6D6-6BB6032AF757}" type="slidenum">
              <a:rPr lang="en-GB" smtClean="0"/>
              <a:pPr/>
              <a:t>4</a:t>
            </a:fld>
            <a:endParaRPr lang="en-GB" dirty="0"/>
          </a:p>
        </p:txBody>
      </p:sp>
      <p:sp>
        <p:nvSpPr>
          <p:cNvPr id="3" name="Content Placeholder 2">
            <a:extLst>
              <a:ext uri="{FF2B5EF4-FFF2-40B4-BE49-F238E27FC236}">
                <a16:creationId xmlns:a16="http://schemas.microsoft.com/office/drawing/2014/main" id="{7A82E170-E596-4F83-B4DD-12D833320A1F}"/>
              </a:ext>
            </a:extLst>
          </p:cNvPr>
          <p:cNvSpPr>
            <a:spLocks noGrp="1"/>
          </p:cNvSpPr>
          <p:nvPr>
            <p:ph idx="1"/>
          </p:nvPr>
        </p:nvSpPr>
        <p:spPr/>
        <p:txBody>
          <a:bodyPr/>
          <a:lstStyle/>
          <a:p>
            <a:endParaRPr lang="en-GB"/>
          </a:p>
        </p:txBody>
      </p:sp>
      <p:pic>
        <p:nvPicPr>
          <p:cNvPr id="6" name="Picture 5">
            <a:extLst>
              <a:ext uri="{FF2B5EF4-FFF2-40B4-BE49-F238E27FC236}">
                <a16:creationId xmlns:a16="http://schemas.microsoft.com/office/drawing/2014/main" id="{A8B9A2B4-176A-4095-BBE0-CD00FEB158E9}"/>
              </a:ext>
            </a:extLst>
          </p:cNvPr>
          <p:cNvPicPr>
            <a:picLocks noChangeAspect="1"/>
          </p:cNvPicPr>
          <p:nvPr/>
        </p:nvPicPr>
        <p:blipFill>
          <a:blip r:embed="rId3"/>
          <a:stretch>
            <a:fillRect/>
          </a:stretch>
        </p:blipFill>
        <p:spPr>
          <a:xfrm>
            <a:off x="1188343" y="1397921"/>
            <a:ext cx="6228904" cy="3071895"/>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Additional Identifiers</a:t>
            </a:r>
          </a:p>
        </p:txBody>
      </p:sp>
      <p:sp>
        <p:nvSpPr>
          <p:cNvPr id="4" name="Slide Number Placeholder 3"/>
          <p:cNvSpPr>
            <a:spLocks noGrp="1"/>
          </p:cNvSpPr>
          <p:nvPr>
            <p:ph type="sldNum" sz="quarter" idx="4"/>
          </p:nvPr>
        </p:nvSpPr>
        <p:spPr/>
        <p:txBody>
          <a:bodyPr/>
          <a:lstStyle/>
          <a:p>
            <a:fld id="{E8B6AB25-221B-43A7-B6D6-6BB6032AF757}" type="slidenum">
              <a:rPr lang="en-GB" smtClean="0"/>
              <a:pPr/>
              <a:t>5</a:t>
            </a:fld>
            <a:endParaRPr lang="en-GB" dirty="0"/>
          </a:p>
        </p:txBody>
      </p:sp>
      <p:sp>
        <p:nvSpPr>
          <p:cNvPr id="6" name="Content Placeholder 14">
            <a:extLst>
              <a:ext uri="{FF2B5EF4-FFF2-40B4-BE49-F238E27FC236}">
                <a16:creationId xmlns:a16="http://schemas.microsoft.com/office/drawing/2014/main" id="{3C44B79E-0D08-41D3-B7F1-1BE92B9516BB}"/>
              </a:ext>
            </a:extLst>
          </p:cNvPr>
          <p:cNvSpPr txBox="1">
            <a:spLocks/>
          </p:cNvSpPr>
          <p:nvPr/>
        </p:nvSpPr>
        <p:spPr>
          <a:xfrm>
            <a:off x="945138" y="940859"/>
            <a:ext cx="5491610" cy="3675882"/>
          </a:xfrm>
          <a:prstGeom prst="rect">
            <a:avLst/>
          </a:prstGeom>
        </p:spPr>
        <p:txBody>
          <a:bodyPr vert="horz" lIns="70400" tIns="35200" rIns="70400" bIns="35200" rtlCol="0">
            <a:noAutofit/>
          </a:bodyPr>
          <a:lstStyle/>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ID Number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ISIN:	XS0363514893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SEDOL 1:	B64SHB1	</a:t>
            </a:r>
          </a:p>
          <a:p>
            <a:pPr marL="138111" indent="-138111" algn="just">
              <a:spcBef>
                <a:spcPct val="20000"/>
              </a:spcBef>
              <a:buClr>
                <a:srgbClr val="243873"/>
              </a:buClr>
              <a:buFont typeface="Wingdings" pitchFamily="2" charset="2"/>
              <a:buChar char="§"/>
              <a:tabLst>
                <a:tab pos="481553" algn="l"/>
              </a:tabLst>
              <a:defRPr/>
            </a:pPr>
            <a:r>
              <a:rPr lang="en-GB" sz="1100" dirty="0" err="1">
                <a:solidFill>
                  <a:srgbClr val="243873"/>
                </a:solidFill>
                <a:latin typeface="Iskoola Pota" pitchFamily="34" charset="0"/>
                <a:cs typeface="Iskoola Pota" pitchFamily="34" charset="0"/>
              </a:rPr>
              <a:t>Wertpapier</a:t>
            </a:r>
            <a:r>
              <a:rPr lang="en-GB" sz="1100" dirty="0">
                <a:solidFill>
                  <a:srgbClr val="243873"/>
                </a:solidFill>
                <a:latin typeface="Iskoola Pota" pitchFamily="34" charset="0"/>
                <a:cs typeface="Iskoola Pota" pitchFamily="34" charset="0"/>
              </a:rPr>
              <a:t>:	A0VY01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Common:	036351489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Pre ISIN:	XS0363514893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Pre Common:	036351489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Pre Sedol: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CINS:	N8109CG70	</a:t>
            </a:r>
          </a:p>
          <a:p>
            <a:pPr algn="just">
              <a:spcBef>
                <a:spcPct val="20000"/>
              </a:spcBef>
              <a:buClr>
                <a:srgbClr val="243873"/>
              </a:buClr>
              <a:tabLst>
                <a:tab pos="481553" algn="l"/>
              </a:tabLst>
              <a:defRPr/>
            </a:pPr>
            <a:r>
              <a:rPr lang="en-GB" sz="1100" dirty="0">
                <a:solidFill>
                  <a:srgbClr val="243873"/>
                </a:solidFill>
                <a:latin typeface="Iskoola Pota" pitchFamily="34" charset="0"/>
                <a:cs typeface="Iskoola Pota" pitchFamily="34" charset="0"/>
              </a:rPr>
              <a:t>		</a:t>
            </a:r>
          </a:p>
          <a:p>
            <a:pPr algn="just">
              <a:spcBef>
                <a:spcPct val="20000"/>
              </a:spcBef>
              <a:buClr>
                <a:srgbClr val="243873"/>
              </a:buClr>
              <a:tabLst>
                <a:tab pos="481553" algn="l"/>
              </a:tabLst>
              <a:defRPr/>
            </a:pPr>
            <a:endParaRPr lang="en-GB" sz="1100" dirty="0">
              <a:solidFill>
                <a:srgbClr val="243873"/>
              </a:solidFill>
              <a:latin typeface="Iskoola Pota" pitchFamily="34" charset="0"/>
              <a:cs typeface="Iskoola Pota" pitchFamily="34" charset="0"/>
            </a:endParaRPr>
          </a:p>
        </p:txBody>
      </p:sp>
      <p:pic>
        <p:nvPicPr>
          <p:cNvPr id="5" name="Picture 4">
            <a:extLst>
              <a:ext uri="{FF2B5EF4-FFF2-40B4-BE49-F238E27FC236}">
                <a16:creationId xmlns:a16="http://schemas.microsoft.com/office/drawing/2014/main" id="{B0DF9024-6A62-4887-9D23-9853CFF3292A}"/>
              </a:ext>
            </a:extLst>
          </p:cNvPr>
          <p:cNvPicPr>
            <a:picLocks noChangeAspect="1"/>
          </p:cNvPicPr>
          <p:nvPr/>
        </p:nvPicPr>
        <p:blipFill>
          <a:blip r:embed="rId3"/>
          <a:stretch>
            <a:fillRect/>
          </a:stretch>
        </p:blipFill>
        <p:spPr>
          <a:xfrm>
            <a:off x="3132559" y="2399350"/>
            <a:ext cx="4165757" cy="2303966"/>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780631" y="945158"/>
            <a:ext cx="3384376" cy="2808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C:\Users\computer\Google Drive\Admin\Website\2016 05 15 website screen shot.png"/>
          <p:cNvPicPr/>
          <p:nvPr/>
        </p:nvPicPr>
        <p:blipFill>
          <a:blip r:embed="rId3" cstate="print"/>
          <a:srcRect/>
          <a:stretch>
            <a:fillRect/>
          </a:stretch>
        </p:blipFill>
        <p:spPr bwMode="auto">
          <a:xfrm>
            <a:off x="4140671" y="1593230"/>
            <a:ext cx="2931890" cy="2453167"/>
          </a:xfrm>
          <a:prstGeom prst="rect">
            <a:avLst/>
          </a:prstGeom>
          <a:noFill/>
        </p:spPr>
      </p:pic>
      <p:sp>
        <p:nvSpPr>
          <p:cNvPr id="2" name="Title 1"/>
          <p:cNvSpPr>
            <a:spLocks noGrp="1"/>
          </p:cNvSpPr>
          <p:nvPr>
            <p:ph type="title"/>
          </p:nvPr>
        </p:nvSpPr>
        <p:spPr/>
        <p:txBody>
          <a:bodyPr/>
          <a:lstStyle/>
          <a:p>
            <a:r>
              <a:rPr lang="en-GB" dirty="0"/>
              <a:t>Contact Details</a:t>
            </a:r>
          </a:p>
        </p:txBody>
      </p:sp>
      <p:sp>
        <p:nvSpPr>
          <p:cNvPr id="4" name="Slide Number Placeholder 3"/>
          <p:cNvSpPr>
            <a:spLocks noGrp="1"/>
          </p:cNvSpPr>
          <p:nvPr>
            <p:ph type="sldNum" sz="quarter" idx="4"/>
          </p:nvPr>
        </p:nvSpPr>
        <p:spPr/>
        <p:txBody>
          <a:bodyPr/>
          <a:lstStyle/>
          <a:p>
            <a:fld id="{E8B6AB25-221B-43A7-B6D6-6BB6032AF757}" type="slidenum">
              <a:rPr lang="en-GB" smtClean="0"/>
              <a:pPr/>
              <a:t>6</a:t>
            </a:fld>
            <a:endParaRPr lang="en-GB" dirty="0"/>
          </a:p>
        </p:txBody>
      </p:sp>
      <p:sp>
        <p:nvSpPr>
          <p:cNvPr id="5" name="Rectangle 4"/>
          <p:cNvSpPr/>
          <p:nvPr/>
        </p:nvSpPr>
        <p:spPr>
          <a:xfrm>
            <a:off x="612279" y="1017166"/>
            <a:ext cx="4608512" cy="2191369"/>
          </a:xfrm>
          <a:prstGeom prst="rect">
            <a:avLst/>
          </a:prstGeom>
        </p:spPr>
        <p:txBody>
          <a:bodyPr wrap="square">
            <a:spAutoFit/>
          </a:bodyPr>
          <a:lstStyle/>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Address:</a:t>
            </a:r>
          </a:p>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Southey Capital Ltd</a:t>
            </a:r>
          </a:p>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Ensign House, Admirals Way</a:t>
            </a:r>
          </a:p>
          <a:p>
            <a:pPr marL="138111" indent="-138111" algn="just">
              <a:spcBef>
                <a:spcPct val="20000"/>
              </a:spcBef>
              <a:buClr>
                <a:srgbClr val="243873"/>
              </a:buClr>
              <a:defRPr/>
            </a:pPr>
            <a:r>
              <a:rPr lang="en-GB" sz="1100" b="1" dirty="0">
                <a:solidFill>
                  <a:srgbClr val="243873"/>
                </a:solidFill>
                <a:latin typeface="Iskoola Pota" pitchFamily="34" charset="0"/>
                <a:cs typeface="Iskoola Pota" pitchFamily="34" charset="0"/>
              </a:rPr>
              <a:t>London, E14 9XQ</a:t>
            </a:r>
          </a:p>
          <a:p>
            <a:pPr marL="138111" indent="-138111" algn="just">
              <a:spcBef>
                <a:spcPct val="20000"/>
              </a:spcBef>
              <a:buClr>
                <a:srgbClr val="243873"/>
              </a:buClr>
              <a:defRPr/>
            </a:pPr>
            <a:r>
              <a:rPr lang="en-GB" sz="1100" b="1" dirty="0">
                <a:solidFill>
                  <a:srgbClr val="243873"/>
                </a:solidFill>
                <a:latin typeface="Iskoola Pota" pitchFamily="34" charset="0"/>
                <a:cs typeface="Iskoola Pota" pitchFamily="34" charset="0"/>
              </a:rPr>
              <a:t>United Kingdom </a:t>
            </a:r>
          </a:p>
          <a:p>
            <a:pPr marL="138111" indent="-138111" algn="just">
              <a:spcBef>
                <a:spcPct val="20000"/>
              </a:spcBef>
              <a:buClr>
                <a:srgbClr val="243873"/>
              </a:buClr>
              <a:defRPr/>
            </a:pPr>
            <a:endParaRPr lang="en-GB" sz="1100" b="1" dirty="0">
              <a:solidFill>
                <a:srgbClr val="243873"/>
              </a:solidFill>
              <a:latin typeface="Iskoola Pota" pitchFamily="34" charset="0"/>
              <a:cs typeface="Iskoola Pota" pitchFamily="34" charset="0"/>
            </a:endParaRPr>
          </a:p>
          <a:p>
            <a:pPr marL="138111" indent="-138111" algn="just">
              <a:spcBef>
                <a:spcPct val="20000"/>
              </a:spcBef>
              <a:buClr>
                <a:srgbClr val="243873"/>
              </a:buClr>
              <a:defRPr/>
            </a:pPr>
            <a:r>
              <a:rPr lang="en-GB" sz="1100" b="1" dirty="0">
                <a:solidFill>
                  <a:srgbClr val="243873"/>
                </a:solidFill>
                <a:latin typeface="Iskoola Pota" pitchFamily="34" charset="0"/>
                <a:cs typeface="Iskoola Pota" pitchFamily="34" charset="0"/>
              </a:rPr>
              <a:t>Tel. : +44 203 745 7940</a:t>
            </a:r>
          </a:p>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Email: info@southeycapital.com</a:t>
            </a:r>
            <a:br>
              <a:rPr lang="en-GB" sz="1100" b="1" dirty="0">
                <a:solidFill>
                  <a:srgbClr val="243873"/>
                </a:solidFill>
                <a:latin typeface="Iskoola Pota" pitchFamily="34" charset="0"/>
                <a:cs typeface="Iskoola Pota" pitchFamily="34" charset="0"/>
              </a:rPr>
            </a:br>
            <a:br>
              <a:rPr lang="en-GB" sz="1100" b="1" dirty="0">
                <a:solidFill>
                  <a:srgbClr val="243873"/>
                </a:solidFill>
                <a:latin typeface="Iskoola Pota" pitchFamily="34" charset="0"/>
                <a:cs typeface="Iskoola Pota" pitchFamily="34" charset="0"/>
                <a:hlinkClick r:id="rId4"/>
              </a:rPr>
            </a:br>
            <a:br>
              <a:rPr lang="en-GB" sz="1100" b="1" dirty="0">
                <a:solidFill>
                  <a:srgbClr val="243873"/>
                </a:solidFill>
                <a:latin typeface="Iskoola Pota" pitchFamily="34" charset="0"/>
                <a:cs typeface="Iskoola Pota" pitchFamily="34" charset="0"/>
                <a:hlinkClick r:id="rId4"/>
              </a:rPr>
            </a:br>
            <a:r>
              <a:rPr lang="en-GB" sz="1100" b="1" dirty="0">
                <a:solidFill>
                  <a:srgbClr val="243873"/>
                </a:solidFill>
                <a:latin typeface="Iskoola Pota" pitchFamily="34" charset="0"/>
                <a:cs typeface="Iskoola Pota" pitchFamily="34" charset="0"/>
                <a:hlinkClick r:id="rId4"/>
              </a:rPr>
              <a:t>utheycapital.com</a:t>
            </a:r>
            <a:endParaRPr lang="en-GB" sz="1100" b="1" dirty="0">
              <a:solidFill>
                <a:srgbClr val="243873"/>
              </a:solidFill>
              <a:latin typeface="Iskoola Pota" pitchFamily="34" charset="0"/>
              <a:cs typeface="Iskoola Pota" pitchFamily="34" charset="0"/>
            </a:endParaRPr>
          </a:p>
        </p:txBody>
      </p:sp>
      <p:sp>
        <p:nvSpPr>
          <p:cNvPr id="6" name="Rectangle 5"/>
          <p:cNvSpPr/>
          <p:nvPr/>
        </p:nvSpPr>
        <p:spPr>
          <a:xfrm>
            <a:off x="4034829" y="945158"/>
            <a:ext cx="3778250" cy="464743"/>
          </a:xfrm>
          <a:prstGeom prst="rect">
            <a:avLst/>
          </a:prstGeom>
        </p:spPr>
        <p:txBody>
          <a:bodyPr>
            <a:spAutoFit/>
          </a:bodyPr>
          <a:lstStyle/>
          <a:p>
            <a:pPr marL="138111" indent="-138111">
              <a:spcBef>
                <a:spcPct val="20000"/>
              </a:spcBef>
              <a:buClr>
                <a:srgbClr val="243873"/>
              </a:buClr>
              <a:defRPr/>
            </a:pPr>
            <a:r>
              <a:rPr lang="en-GB" sz="1100" b="1" dirty="0">
                <a:solidFill>
                  <a:srgbClr val="243873"/>
                </a:solidFill>
                <a:latin typeface="Iskoola Pota" pitchFamily="34" charset="0"/>
              </a:rPr>
              <a:t>Web:  www.southeycapital.com/en/Contact-Us/</a:t>
            </a:r>
          </a:p>
          <a:p>
            <a:pPr marL="138111" indent="-138111">
              <a:spcBef>
                <a:spcPct val="20000"/>
              </a:spcBef>
              <a:buClr>
                <a:srgbClr val="243873"/>
              </a:buClr>
              <a:defRPr/>
            </a:pPr>
            <a:r>
              <a:rPr lang="en-GB" sz="1100" b="1" dirty="0">
                <a:solidFill>
                  <a:srgbClr val="243873"/>
                </a:solidFill>
                <a:latin typeface="Iskoola Pota" pitchFamily="34" charset="0"/>
              </a:rPr>
              <a:t>Twitter: twitter.com/</a:t>
            </a:r>
            <a:r>
              <a:rPr lang="en-GB" sz="1100" b="1" dirty="0" err="1">
                <a:solidFill>
                  <a:srgbClr val="243873"/>
                </a:solidFill>
                <a:latin typeface="Iskoola Pota" pitchFamily="34" charset="0"/>
              </a:rPr>
              <a:t>southeycapital</a:t>
            </a:r>
            <a:endParaRPr lang="en-GB" sz="1100" b="1" dirty="0">
              <a:solidFill>
                <a:srgbClr val="243873"/>
              </a:solidFill>
              <a:latin typeface="Iskoola Pota" pitchFamily="34" charset="0"/>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Confidentiality Statement</a:t>
            </a:r>
          </a:p>
        </p:txBody>
      </p:sp>
      <p:sp>
        <p:nvSpPr>
          <p:cNvPr id="3" name="Content Placeholder 2"/>
          <p:cNvSpPr>
            <a:spLocks noGrp="1"/>
          </p:cNvSpPr>
          <p:nvPr>
            <p:ph idx="1"/>
          </p:nvPr>
        </p:nvSpPr>
        <p:spPr>
          <a:xfrm>
            <a:off x="612280" y="1002495"/>
            <a:ext cx="6570922" cy="3786828"/>
          </a:xfrm>
        </p:spPr>
        <p:txBody>
          <a:bodyPr/>
          <a:lstStyle/>
          <a:p>
            <a:pPr marL="0" indent="0" algn="just">
              <a:lnSpc>
                <a:spcPct val="90000"/>
              </a:lnSpc>
              <a:spcBef>
                <a:spcPct val="10000"/>
              </a:spcBef>
              <a:spcAft>
                <a:spcPct val="10000"/>
              </a:spcAft>
              <a:buNone/>
              <a:defRPr/>
            </a:pPr>
            <a:r>
              <a:rPr lang="en-US" dirty="0">
                <a:solidFill>
                  <a:srgbClr val="000000"/>
                </a:solidFill>
                <a:latin typeface="Iskoola Pota" pitchFamily="34" charset="0"/>
                <a:cs typeface="Iskoola Pota" pitchFamily="34" charset="0"/>
              </a:rPr>
              <a:t>The information and opinions contained in this presentation are for background purposes only, do not purport to be full or complete and do not constitute investment advice. No reliance may be placed, for any purpose, on the information and opinions contained in this presentation or their accuracy or completeness.  No representation, warranty or undertaking, express or implied, is given as to the accuracy or completeness of the information or opinions contained in this presentation by either of the Southey Capital Ltd or by their respective directors, officers, partners, shareholders, employees or affiliates and no liability is accepted by any such persons for the accuracy or completeness of any such information or opinions.</a:t>
            </a:r>
          </a:p>
          <a:p>
            <a:pPr marL="0" indent="0" algn="just">
              <a:lnSpc>
                <a:spcPct val="90000"/>
              </a:lnSpc>
              <a:spcBef>
                <a:spcPct val="10000"/>
              </a:spcBef>
              <a:spcAft>
                <a:spcPct val="10000"/>
              </a:spcAft>
              <a:buNone/>
              <a:defRPr/>
            </a:pPr>
            <a:endParaRPr lang="en-US" dirty="0">
              <a:solidFill>
                <a:srgbClr val="000000"/>
              </a:solidFill>
              <a:latin typeface="Iskoola Pota" pitchFamily="34" charset="0"/>
              <a:cs typeface="Iskoola Pota" pitchFamily="34" charset="0"/>
            </a:endParaRPr>
          </a:p>
          <a:p>
            <a:pPr marL="0" indent="0" algn="just">
              <a:lnSpc>
                <a:spcPct val="90000"/>
              </a:lnSpc>
              <a:spcBef>
                <a:spcPct val="10000"/>
              </a:spcBef>
              <a:spcAft>
                <a:spcPct val="10000"/>
              </a:spcAft>
              <a:buNone/>
              <a:defRPr/>
            </a:pPr>
            <a:r>
              <a:rPr lang="en-US" dirty="0">
                <a:solidFill>
                  <a:srgbClr val="000000"/>
                </a:solidFill>
                <a:latin typeface="Iskoola Pota" pitchFamily="34" charset="0"/>
                <a:cs typeface="Iskoola Pota" pitchFamily="34" charset="0"/>
              </a:rPr>
              <a:t>The traded amounts, credits and other deal experience includes colleagues experience at previous employers.</a:t>
            </a:r>
          </a:p>
          <a:p>
            <a:pPr marL="0" indent="0" algn="just">
              <a:lnSpc>
                <a:spcPct val="90000"/>
              </a:lnSpc>
              <a:spcBef>
                <a:spcPct val="10000"/>
              </a:spcBef>
              <a:spcAft>
                <a:spcPct val="10000"/>
              </a:spcAft>
              <a:buNone/>
              <a:defRPr/>
            </a:pPr>
            <a:endParaRPr lang="en-US" dirty="0">
              <a:solidFill>
                <a:srgbClr val="000000"/>
              </a:solidFill>
              <a:latin typeface="Iskoola Pota" pitchFamily="34" charset="0"/>
              <a:cs typeface="Iskoola Pota" pitchFamily="34" charset="0"/>
            </a:endParaRPr>
          </a:p>
          <a:p>
            <a:pPr marL="0" indent="0" algn="just">
              <a:lnSpc>
                <a:spcPct val="90000"/>
              </a:lnSpc>
              <a:spcBef>
                <a:spcPct val="10000"/>
              </a:spcBef>
              <a:spcAft>
                <a:spcPct val="10000"/>
              </a:spcAft>
              <a:buNone/>
              <a:defRPr/>
            </a:pPr>
            <a:r>
              <a:rPr lang="en-US" dirty="0">
                <a:solidFill>
                  <a:srgbClr val="000000"/>
                </a:solidFill>
                <a:latin typeface="Iskoola Pota" pitchFamily="34" charset="0"/>
                <a:cs typeface="Iskoola Pota" pitchFamily="34" charset="0"/>
              </a:rPr>
              <a:t>The material contained in this presentation is based upon proprietary information and is provided purely for reference and, as such, is confidential and intended for private use only. The text and statistical data, or any portion thereof, contained in this presentation may not be stored in a computer, published, rewritten for broadcast or publication or redistributed in any medium, except with the express written permission of the Southey Capital Ltd. </a:t>
            </a:r>
          </a:p>
          <a:p>
            <a:pPr algn="just"/>
            <a:endParaRPr lang="en-GB" dirty="0">
              <a:latin typeface="Iskoola Pota" pitchFamily="34" charset="0"/>
              <a:cs typeface="Iskoola Pota" pitchFamily="34" charset="0"/>
            </a:endParaRPr>
          </a:p>
        </p:txBody>
      </p:sp>
      <p:sp>
        <p:nvSpPr>
          <p:cNvPr id="4" name="Slide Number Placeholder 3"/>
          <p:cNvSpPr>
            <a:spLocks noGrp="1"/>
          </p:cNvSpPr>
          <p:nvPr>
            <p:ph type="sldNum" sz="quarter" idx="4"/>
          </p:nvPr>
        </p:nvSpPr>
        <p:spPr/>
        <p:txBody>
          <a:bodyPr/>
          <a:lstStyle/>
          <a:p>
            <a:fld id="{E8B6AB25-221B-43A7-B6D6-6BB6032AF757}" type="slidenum">
              <a:rPr lang="en-GB" smtClean="0"/>
              <a:pPr/>
              <a:t>7</a:t>
            </a:fld>
            <a:endParaRPr lang="en-GB" dirty="0"/>
          </a:p>
        </p:txBody>
      </p:sp>
    </p:spTree>
  </p:cSld>
  <p:clrMapOvr>
    <a:masterClrMapping/>
  </p:clrMapOvr>
  <p:transition>
    <p:fade/>
  </p:transition>
</p:sld>
</file>

<file path=ppt/theme/theme1.xml><?xml version="1.0" encoding="utf-8"?>
<a:theme xmlns:a="http://schemas.openxmlformats.org/drawingml/2006/main" name="1_Office Theme">
  <a:themeElements>
    <a:clrScheme name="Yorvik Colour Palette">
      <a:dk1>
        <a:srgbClr val="000000"/>
      </a:dk1>
      <a:lt1>
        <a:srgbClr val="FFFFFF"/>
      </a:lt1>
      <a:dk2>
        <a:srgbClr val="9E1B21"/>
      </a:dk2>
      <a:lt2>
        <a:srgbClr val="D7D7D7"/>
      </a:lt2>
      <a:accent1>
        <a:srgbClr val="791217"/>
      </a:accent1>
      <a:accent2>
        <a:srgbClr val="E8BABA"/>
      </a:accent2>
      <a:accent3>
        <a:srgbClr val="262626"/>
      </a:accent3>
      <a:accent4>
        <a:srgbClr val="5F5F5F"/>
      </a:accent4>
      <a:accent5>
        <a:srgbClr val="ACACAC"/>
      </a:accent5>
      <a:accent6>
        <a:srgbClr val="FFFFFF"/>
      </a:accent6>
      <a:hlink>
        <a:srgbClr val="FFFFFF"/>
      </a:hlink>
      <a:folHlink>
        <a:srgbClr val="FFFFFF"/>
      </a:folHlink>
    </a:clrScheme>
    <a:fontScheme name="Yorvik Fonts">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442</Words>
  <Application>Microsoft Office PowerPoint</Application>
  <PresentationFormat>Custom</PresentationFormat>
  <Paragraphs>65</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Franklin Gothic Book</vt:lpstr>
      <vt:lpstr>Garamond</vt:lpstr>
      <vt:lpstr>Iskoola Pota</vt:lpstr>
      <vt:lpstr>Wingdings</vt:lpstr>
      <vt:lpstr>1_Office Theme</vt:lpstr>
      <vt:lpstr>Southey Capital</vt:lpstr>
      <vt:lpstr>Security of interest</vt:lpstr>
      <vt:lpstr>SNS Bank / Stichting AOS  XS0363514893  </vt:lpstr>
      <vt:lpstr>Additional Details on XS0363514893</vt:lpstr>
      <vt:lpstr>Additional Identifiers</vt:lpstr>
      <vt:lpstr>Contact Details</vt:lpstr>
      <vt:lpstr>Confidentiality Statement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2017-02-28T18:45:18Z</dcterms:created>
  <dcterms:modified xsi:type="dcterms:W3CDTF">2021-02-27T14:18:31Z</dcterms:modified>
</cp:coreProperties>
</file>